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Arial Narrow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Berlin Sans FB" charset="0"/>
      <p:regular r:id="rId18"/>
      <p:bold r:id="rId19"/>
    </p:embeddedFont>
    <p:embeddedFont>
      <p:font typeface="Trebuchet MS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vWvxsIzh20TJa7t99s2Ai2opI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5"/>
  </p:normalViewPr>
  <p:slideViewPr>
    <p:cSldViewPr snapToGrid="0">
      <p:cViewPr>
        <p:scale>
          <a:sx n="115" d="100"/>
          <a:sy n="115" d="100"/>
        </p:scale>
        <p:origin x="-18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E7CF8-F2D5-4E6A-A688-E9BB8064DF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016A3FBE-9800-49A6-A2E5-46C3AE975C66}">
      <dgm:prSet phldrT="[Text]"/>
      <dgm:spPr/>
      <dgm:t>
        <a:bodyPr/>
        <a:lstStyle/>
        <a:p>
          <a:r>
            <a:rPr lang="en-US" dirty="0"/>
            <a:t>1. Part 1 (ex. Introduction)</a:t>
          </a:r>
          <a:endParaRPr lang="en-ID" dirty="0"/>
        </a:p>
      </dgm:t>
    </dgm:pt>
    <dgm:pt modelId="{E3AFA1E2-DE69-4BE6-9428-69CAEB681F2A}" type="parTrans" cxnId="{BC67FA7A-1522-440E-A7AE-5A0EFF9B45CE}">
      <dgm:prSet/>
      <dgm:spPr/>
      <dgm:t>
        <a:bodyPr/>
        <a:lstStyle/>
        <a:p>
          <a:endParaRPr lang="en-ID"/>
        </a:p>
      </dgm:t>
    </dgm:pt>
    <dgm:pt modelId="{9F23A952-D3FE-47AE-B6EE-5E865CCC9E92}" type="sibTrans" cxnId="{BC67FA7A-1522-440E-A7AE-5A0EFF9B45CE}">
      <dgm:prSet/>
      <dgm:spPr/>
      <dgm:t>
        <a:bodyPr/>
        <a:lstStyle/>
        <a:p>
          <a:endParaRPr lang="en-ID"/>
        </a:p>
      </dgm:t>
    </dgm:pt>
    <dgm:pt modelId="{3418A77A-64C9-4CFB-BDDE-16FDD62CD1D3}">
      <dgm:prSet phldrT="[Text]"/>
      <dgm:spPr/>
      <dgm:t>
        <a:bodyPr/>
        <a:lstStyle/>
        <a:p>
          <a:r>
            <a:rPr lang="en-US" dirty="0"/>
            <a:t>2. Part 2 (ex. Method / Review Method)</a:t>
          </a:r>
          <a:endParaRPr lang="en-ID" dirty="0"/>
        </a:p>
      </dgm:t>
    </dgm:pt>
    <dgm:pt modelId="{8D37EB2B-94FD-442A-BCA6-666111866666}" type="parTrans" cxnId="{F8AD4CBF-16F6-43C6-A457-FB0184AA0168}">
      <dgm:prSet/>
      <dgm:spPr/>
      <dgm:t>
        <a:bodyPr/>
        <a:lstStyle/>
        <a:p>
          <a:endParaRPr lang="en-ID"/>
        </a:p>
      </dgm:t>
    </dgm:pt>
    <dgm:pt modelId="{FE8ECEF8-CDC3-42AE-921B-6BA56E07D70B}" type="sibTrans" cxnId="{F8AD4CBF-16F6-43C6-A457-FB0184AA0168}">
      <dgm:prSet/>
      <dgm:spPr/>
      <dgm:t>
        <a:bodyPr/>
        <a:lstStyle/>
        <a:p>
          <a:endParaRPr lang="en-ID"/>
        </a:p>
      </dgm:t>
    </dgm:pt>
    <dgm:pt modelId="{A62CE442-B750-4BB4-AED5-A7EADB82F1F3}">
      <dgm:prSet phldrT="[Text]"/>
      <dgm:spPr/>
      <dgm:t>
        <a:bodyPr/>
        <a:lstStyle/>
        <a:p>
          <a:r>
            <a:rPr lang="en-US" dirty="0"/>
            <a:t>3. Part 3 (ex. Result and Discussion)</a:t>
          </a:r>
          <a:endParaRPr lang="en-ID" dirty="0"/>
        </a:p>
      </dgm:t>
    </dgm:pt>
    <dgm:pt modelId="{AFFB6829-28CF-468D-BCE5-0C45403EF325}" type="parTrans" cxnId="{0635C40C-EF65-41BB-8697-CA77EC3AC72D}">
      <dgm:prSet/>
      <dgm:spPr/>
      <dgm:t>
        <a:bodyPr/>
        <a:lstStyle/>
        <a:p>
          <a:endParaRPr lang="en-ID"/>
        </a:p>
      </dgm:t>
    </dgm:pt>
    <dgm:pt modelId="{E8DD7D03-83F6-41F1-94A5-90215384E9CA}" type="sibTrans" cxnId="{0635C40C-EF65-41BB-8697-CA77EC3AC72D}">
      <dgm:prSet/>
      <dgm:spPr/>
      <dgm:t>
        <a:bodyPr/>
        <a:lstStyle/>
        <a:p>
          <a:endParaRPr lang="en-ID"/>
        </a:p>
      </dgm:t>
    </dgm:pt>
    <dgm:pt modelId="{1ED28647-6EAB-4232-9892-DEE69026FE79}">
      <dgm:prSet phldrT="[Text]"/>
      <dgm:spPr/>
      <dgm:t>
        <a:bodyPr/>
        <a:lstStyle/>
        <a:p>
          <a:r>
            <a:rPr lang="en-US" dirty="0"/>
            <a:t>4. Part 4 (ex. Conclusion)</a:t>
          </a:r>
          <a:endParaRPr lang="en-ID" dirty="0"/>
        </a:p>
      </dgm:t>
    </dgm:pt>
    <dgm:pt modelId="{1E9909F0-C5EC-4762-B69E-A77E710D8E01}" type="parTrans" cxnId="{96CC007E-D3D7-403D-86D7-2C242157A921}">
      <dgm:prSet/>
      <dgm:spPr/>
      <dgm:t>
        <a:bodyPr/>
        <a:lstStyle/>
        <a:p>
          <a:endParaRPr lang="en-ID"/>
        </a:p>
      </dgm:t>
    </dgm:pt>
    <dgm:pt modelId="{D7C432AB-91A1-4E20-B4BD-FA7C7FBB6842}" type="sibTrans" cxnId="{96CC007E-D3D7-403D-86D7-2C242157A921}">
      <dgm:prSet/>
      <dgm:spPr/>
      <dgm:t>
        <a:bodyPr/>
        <a:lstStyle/>
        <a:p>
          <a:endParaRPr lang="en-ID"/>
        </a:p>
      </dgm:t>
    </dgm:pt>
    <dgm:pt modelId="{1114EA6D-475A-4C8C-8FFD-FCA25C749612}" type="pres">
      <dgm:prSet presAssocID="{0F9E7CF8-F2D5-4E6A-A688-E9BB8064DF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267D509-43B2-454B-BB20-2DE3AECB2C4E}" type="pres">
      <dgm:prSet presAssocID="{0F9E7CF8-F2D5-4E6A-A688-E9BB8064DF88}" presName="Name1" presStyleCnt="0"/>
      <dgm:spPr/>
    </dgm:pt>
    <dgm:pt modelId="{FA23E651-B06C-4658-B738-BD8EF5322D0F}" type="pres">
      <dgm:prSet presAssocID="{0F9E7CF8-F2D5-4E6A-A688-E9BB8064DF88}" presName="cycle" presStyleCnt="0"/>
      <dgm:spPr/>
    </dgm:pt>
    <dgm:pt modelId="{74797DDF-77D1-419A-838C-09F4DBF5BB80}" type="pres">
      <dgm:prSet presAssocID="{0F9E7CF8-F2D5-4E6A-A688-E9BB8064DF88}" presName="srcNode" presStyleLbl="node1" presStyleIdx="0" presStyleCnt="4"/>
      <dgm:spPr/>
    </dgm:pt>
    <dgm:pt modelId="{EE704630-D960-45C1-9875-764EA32ADF33}" type="pres">
      <dgm:prSet presAssocID="{0F9E7CF8-F2D5-4E6A-A688-E9BB8064DF88}" presName="conn" presStyleLbl="parChTrans1D2" presStyleIdx="0" presStyleCnt="1"/>
      <dgm:spPr/>
      <dgm:t>
        <a:bodyPr/>
        <a:lstStyle/>
        <a:p>
          <a:endParaRPr lang="en-US"/>
        </a:p>
      </dgm:t>
    </dgm:pt>
    <dgm:pt modelId="{47293165-8434-4EA1-98ED-E48C426B4033}" type="pres">
      <dgm:prSet presAssocID="{0F9E7CF8-F2D5-4E6A-A688-E9BB8064DF88}" presName="extraNode" presStyleLbl="node1" presStyleIdx="0" presStyleCnt="4"/>
      <dgm:spPr/>
    </dgm:pt>
    <dgm:pt modelId="{5446EB89-CA15-4571-9099-9999E2868D15}" type="pres">
      <dgm:prSet presAssocID="{0F9E7CF8-F2D5-4E6A-A688-E9BB8064DF88}" presName="dstNode" presStyleLbl="node1" presStyleIdx="0" presStyleCnt="4"/>
      <dgm:spPr/>
    </dgm:pt>
    <dgm:pt modelId="{EB39C723-F8EB-495E-A046-D3A5676EC281}" type="pres">
      <dgm:prSet presAssocID="{016A3FBE-9800-49A6-A2E5-46C3AE975C6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9EF38-CC07-4B39-8B5B-298B18085FDE}" type="pres">
      <dgm:prSet presAssocID="{016A3FBE-9800-49A6-A2E5-46C3AE975C66}" presName="accent_1" presStyleCnt="0"/>
      <dgm:spPr/>
    </dgm:pt>
    <dgm:pt modelId="{DC536C85-14E1-4C65-9F74-A8A12998730F}" type="pres">
      <dgm:prSet presAssocID="{016A3FBE-9800-49A6-A2E5-46C3AE975C66}" presName="accentRepeatNode" presStyleLbl="solidFgAcc1" presStyleIdx="0" presStyleCnt="4"/>
      <dgm:spPr/>
    </dgm:pt>
    <dgm:pt modelId="{D90FCBFB-3718-4E8B-AF20-C3EAAE06E80D}" type="pres">
      <dgm:prSet presAssocID="{3418A77A-64C9-4CFB-BDDE-16FDD62CD1D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7AFAF-D280-4EF0-99A2-44EF8498F7B4}" type="pres">
      <dgm:prSet presAssocID="{3418A77A-64C9-4CFB-BDDE-16FDD62CD1D3}" presName="accent_2" presStyleCnt="0"/>
      <dgm:spPr/>
    </dgm:pt>
    <dgm:pt modelId="{AEB3F8FD-BA32-4846-A90C-CD80DCCB98AC}" type="pres">
      <dgm:prSet presAssocID="{3418A77A-64C9-4CFB-BDDE-16FDD62CD1D3}" presName="accentRepeatNode" presStyleLbl="solidFgAcc1" presStyleIdx="1" presStyleCnt="4"/>
      <dgm:spPr/>
    </dgm:pt>
    <dgm:pt modelId="{FAFB8D6C-E4C9-4DBC-9186-AFC392D7B6D0}" type="pres">
      <dgm:prSet presAssocID="{A62CE442-B750-4BB4-AED5-A7EADB82F1F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940D5-38E7-4FCD-A853-7B57CF28F448}" type="pres">
      <dgm:prSet presAssocID="{A62CE442-B750-4BB4-AED5-A7EADB82F1F3}" presName="accent_3" presStyleCnt="0"/>
      <dgm:spPr/>
    </dgm:pt>
    <dgm:pt modelId="{5C9BBCFF-C2E4-4012-A8C5-1A57CD88581B}" type="pres">
      <dgm:prSet presAssocID="{A62CE442-B750-4BB4-AED5-A7EADB82F1F3}" presName="accentRepeatNode" presStyleLbl="solidFgAcc1" presStyleIdx="2" presStyleCnt="4"/>
      <dgm:spPr/>
    </dgm:pt>
    <dgm:pt modelId="{B2DAB34A-941A-4D60-AE8D-42FEB75FFFA2}" type="pres">
      <dgm:prSet presAssocID="{1ED28647-6EAB-4232-9892-DEE69026FE7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52D7-2EF7-4A3E-8703-DCA1E2E862E1}" type="pres">
      <dgm:prSet presAssocID="{1ED28647-6EAB-4232-9892-DEE69026FE79}" presName="accent_4" presStyleCnt="0"/>
      <dgm:spPr/>
    </dgm:pt>
    <dgm:pt modelId="{36E0E973-7066-425B-9507-94F4BDA965FD}" type="pres">
      <dgm:prSet presAssocID="{1ED28647-6EAB-4232-9892-DEE69026FE79}" presName="accentRepeatNode" presStyleLbl="solidFgAcc1" presStyleIdx="3" presStyleCnt="4"/>
      <dgm:spPr/>
    </dgm:pt>
  </dgm:ptLst>
  <dgm:cxnLst>
    <dgm:cxn modelId="{96CC007E-D3D7-403D-86D7-2C242157A921}" srcId="{0F9E7CF8-F2D5-4E6A-A688-E9BB8064DF88}" destId="{1ED28647-6EAB-4232-9892-DEE69026FE79}" srcOrd="3" destOrd="0" parTransId="{1E9909F0-C5EC-4762-B69E-A77E710D8E01}" sibTransId="{D7C432AB-91A1-4E20-B4BD-FA7C7FBB6842}"/>
    <dgm:cxn modelId="{9350C7B9-6CF1-4FF1-88A9-AD6988518191}" type="presOf" srcId="{1ED28647-6EAB-4232-9892-DEE69026FE79}" destId="{B2DAB34A-941A-4D60-AE8D-42FEB75FFFA2}" srcOrd="0" destOrd="0" presId="urn:microsoft.com/office/officeart/2008/layout/VerticalCurvedList"/>
    <dgm:cxn modelId="{D245E81C-F826-4323-8341-1068F376FBA2}" type="presOf" srcId="{016A3FBE-9800-49A6-A2E5-46C3AE975C66}" destId="{EB39C723-F8EB-495E-A046-D3A5676EC281}" srcOrd="0" destOrd="0" presId="urn:microsoft.com/office/officeart/2008/layout/VerticalCurvedList"/>
    <dgm:cxn modelId="{DB7C50DE-2328-43BF-84A3-1507B44BE38E}" type="presOf" srcId="{9F23A952-D3FE-47AE-B6EE-5E865CCC9E92}" destId="{EE704630-D960-45C1-9875-764EA32ADF33}" srcOrd="0" destOrd="0" presId="urn:microsoft.com/office/officeart/2008/layout/VerticalCurvedList"/>
    <dgm:cxn modelId="{41383672-4509-4D06-BC31-63F49A57C513}" type="presOf" srcId="{3418A77A-64C9-4CFB-BDDE-16FDD62CD1D3}" destId="{D90FCBFB-3718-4E8B-AF20-C3EAAE06E80D}" srcOrd="0" destOrd="0" presId="urn:microsoft.com/office/officeart/2008/layout/VerticalCurvedList"/>
    <dgm:cxn modelId="{8D9DAE2C-98E8-4397-A289-FEA4F6513F09}" type="presOf" srcId="{A62CE442-B750-4BB4-AED5-A7EADB82F1F3}" destId="{FAFB8D6C-E4C9-4DBC-9186-AFC392D7B6D0}" srcOrd="0" destOrd="0" presId="urn:microsoft.com/office/officeart/2008/layout/VerticalCurvedList"/>
    <dgm:cxn modelId="{5E2E182D-9811-4DA0-A540-DC2A8D0E8537}" type="presOf" srcId="{0F9E7CF8-F2D5-4E6A-A688-E9BB8064DF88}" destId="{1114EA6D-475A-4C8C-8FFD-FCA25C749612}" srcOrd="0" destOrd="0" presId="urn:microsoft.com/office/officeart/2008/layout/VerticalCurvedList"/>
    <dgm:cxn modelId="{BC67FA7A-1522-440E-A7AE-5A0EFF9B45CE}" srcId="{0F9E7CF8-F2D5-4E6A-A688-E9BB8064DF88}" destId="{016A3FBE-9800-49A6-A2E5-46C3AE975C66}" srcOrd="0" destOrd="0" parTransId="{E3AFA1E2-DE69-4BE6-9428-69CAEB681F2A}" sibTransId="{9F23A952-D3FE-47AE-B6EE-5E865CCC9E92}"/>
    <dgm:cxn modelId="{F8AD4CBF-16F6-43C6-A457-FB0184AA0168}" srcId="{0F9E7CF8-F2D5-4E6A-A688-E9BB8064DF88}" destId="{3418A77A-64C9-4CFB-BDDE-16FDD62CD1D3}" srcOrd="1" destOrd="0" parTransId="{8D37EB2B-94FD-442A-BCA6-666111866666}" sibTransId="{FE8ECEF8-CDC3-42AE-921B-6BA56E07D70B}"/>
    <dgm:cxn modelId="{0635C40C-EF65-41BB-8697-CA77EC3AC72D}" srcId="{0F9E7CF8-F2D5-4E6A-A688-E9BB8064DF88}" destId="{A62CE442-B750-4BB4-AED5-A7EADB82F1F3}" srcOrd="2" destOrd="0" parTransId="{AFFB6829-28CF-468D-BCE5-0C45403EF325}" sibTransId="{E8DD7D03-83F6-41F1-94A5-90215384E9CA}"/>
    <dgm:cxn modelId="{C5B20669-24D4-4D23-AF8A-DE337757A061}" type="presParOf" srcId="{1114EA6D-475A-4C8C-8FFD-FCA25C749612}" destId="{8267D509-43B2-454B-BB20-2DE3AECB2C4E}" srcOrd="0" destOrd="0" presId="urn:microsoft.com/office/officeart/2008/layout/VerticalCurvedList"/>
    <dgm:cxn modelId="{BDDDF37E-8AD0-42A4-BF31-130C62BB8680}" type="presParOf" srcId="{8267D509-43B2-454B-BB20-2DE3AECB2C4E}" destId="{FA23E651-B06C-4658-B738-BD8EF5322D0F}" srcOrd="0" destOrd="0" presId="urn:microsoft.com/office/officeart/2008/layout/VerticalCurvedList"/>
    <dgm:cxn modelId="{44E1FA98-021B-4F5E-8344-D3C80DB66E95}" type="presParOf" srcId="{FA23E651-B06C-4658-B738-BD8EF5322D0F}" destId="{74797DDF-77D1-419A-838C-09F4DBF5BB80}" srcOrd="0" destOrd="0" presId="urn:microsoft.com/office/officeart/2008/layout/VerticalCurvedList"/>
    <dgm:cxn modelId="{71D70486-BAD4-4B8C-9765-553C690B5D92}" type="presParOf" srcId="{FA23E651-B06C-4658-B738-BD8EF5322D0F}" destId="{EE704630-D960-45C1-9875-764EA32ADF33}" srcOrd="1" destOrd="0" presId="urn:microsoft.com/office/officeart/2008/layout/VerticalCurvedList"/>
    <dgm:cxn modelId="{ED100B52-2E9B-4211-A5C0-4A1BE14AC163}" type="presParOf" srcId="{FA23E651-B06C-4658-B738-BD8EF5322D0F}" destId="{47293165-8434-4EA1-98ED-E48C426B4033}" srcOrd="2" destOrd="0" presId="urn:microsoft.com/office/officeart/2008/layout/VerticalCurvedList"/>
    <dgm:cxn modelId="{0B3D1C8F-062B-4A3B-87F5-A3A54ACD02AF}" type="presParOf" srcId="{FA23E651-B06C-4658-B738-BD8EF5322D0F}" destId="{5446EB89-CA15-4571-9099-9999E2868D15}" srcOrd="3" destOrd="0" presId="urn:microsoft.com/office/officeart/2008/layout/VerticalCurvedList"/>
    <dgm:cxn modelId="{C34FA34A-253A-4CC3-9EE7-372E897F0883}" type="presParOf" srcId="{8267D509-43B2-454B-BB20-2DE3AECB2C4E}" destId="{EB39C723-F8EB-495E-A046-D3A5676EC281}" srcOrd="1" destOrd="0" presId="urn:microsoft.com/office/officeart/2008/layout/VerticalCurvedList"/>
    <dgm:cxn modelId="{E54259BA-B6A0-4DA2-A4A8-7594594D66D0}" type="presParOf" srcId="{8267D509-43B2-454B-BB20-2DE3AECB2C4E}" destId="{AF39EF38-CC07-4B39-8B5B-298B18085FDE}" srcOrd="2" destOrd="0" presId="urn:microsoft.com/office/officeart/2008/layout/VerticalCurvedList"/>
    <dgm:cxn modelId="{60824EFD-4529-4375-A7C2-CB63D255163C}" type="presParOf" srcId="{AF39EF38-CC07-4B39-8B5B-298B18085FDE}" destId="{DC536C85-14E1-4C65-9F74-A8A12998730F}" srcOrd="0" destOrd="0" presId="urn:microsoft.com/office/officeart/2008/layout/VerticalCurvedList"/>
    <dgm:cxn modelId="{2E45044C-325A-4D23-B602-326C85F8A566}" type="presParOf" srcId="{8267D509-43B2-454B-BB20-2DE3AECB2C4E}" destId="{D90FCBFB-3718-4E8B-AF20-C3EAAE06E80D}" srcOrd="3" destOrd="0" presId="urn:microsoft.com/office/officeart/2008/layout/VerticalCurvedList"/>
    <dgm:cxn modelId="{4DD80A09-60C4-4E92-95F0-D45D62D32515}" type="presParOf" srcId="{8267D509-43B2-454B-BB20-2DE3AECB2C4E}" destId="{3107AFAF-D280-4EF0-99A2-44EF8498F7B4}" srcOrd="4" destOrd="0" presId="urn:microsoft.com/office/officeart/2008/layout/VerticalCurvedList"/>
    <dgm:cxn modelId="{268E9D65-14DB-4D5B-8B2A-57C30D9ACFDB}" type="presParOf" srcId="{3107AFAF-D280-4EF0-99A2-44EF8498F7B4}" destId="{AEB3F8FD-BA32-4846-A90C-CD80DCCB98AC}" srcOrd="0" destOrd="0" presId="urn:microsoft.com/office/officeart/2008/layout/VerticalCurvedList"/>
    <dgm:cxn modelId="{6F964B09-7965-449E-AB88-486DE45FA0C3}" type="presParOf" srcId="{8267D509-43B2-454B-BB20-2DE3AECB2C4E}" destId="{FAFB8D6C-E4C9-4DBC-9186-AFC392D7B6D0}" srcOrd="5" destOrd="0" presId="urn:microsoft.com/office/officeart/2008/layout/VerticalCurvedList"/>
    <dgm:cxn modelId="{5157C0F9-335B-480C-8516-1000B29A401F}" type="presParOf" srcId="{8267D509-43B2-454B-BB20-2DE3AECB2C4E}" destId="{3E4940D5-38E7-4FCD-A853-7B57CF28F448}" srcOrd="6" destOrd="0" presId="urn:microsoft.com/office/officeart/2008/layout/VerticalCurvedList"/>
    <dgm:cxn modelId="{DEC96E79-07ED-4E79-B071-873409B54A9E}" type="presParOf" srcId="{3E4940D5-38E7-4FCD-A853-7B57CF28F448}" destId="{5C9BBCFF-C2E4-4012-A8C5-1A57CD88581B}" srcOrd="0" destOrd="0" presId="urn:microsoft.com/office/officeart/2008/layout/VerticalCurvedList"/>
    <dgm:cxn modelId="{F7816E79-D516-4FF4-82B9-2B72161AF620}" type="presParOf" srcId="{8267D509-43B2-454B-BB20-2DE3AECB2C4E}" destId="{B2DAB34A-941A-4D60-AE8D-42FEB75FFFA2}" srcOrd="7" destOrd="0" presId="urn:microsoft.com/office/officeart/2008/layout/VerticalCurvedList"/>
    <dgm:cxn modelId="{1BB305DA-37D9-453A-9B5B-FC8805CEAD67}" type="presParOf" srcId="{8267D509-43B2-454B-BB20-2DE3AECB2C4E}" destId="{F64652D7-2EF7-4A3E-8703-DCA1E2E862E1}" srcOrd="8" destOrd="0" presId="urn:microsoft.com/office/officeart/2008/layout/VerticalCurvedList"/>
    <dgm:cxn modelId="{36D973D8-623A-484F-BA7B-C9EE21BF96DC}" type="presParOf" srcId="{F64652D7-2EF7-4A3E-8703-DCA1E2E862E1}" destId="{36E0E973-7066-425B-9507-94F4BDA965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04630-D960-45C1-9875-764EA32ADF33}">
      <dsp:nvSpPr>
        <dsp:cNvPr id="0" name=""/>
        <dsp:cNvSpPr/>
      </dsp:nvSpPr>
      <dsp:spPr>
        <a:xfrm>
          <a:off x="-5390764" y="-825486"/>
          <a:ext cx="6418915" cy="6418915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9C723-F8EB-495E-A046-D3A5676EC281}">
      <dsp:nvSpPr>
        <dsp:cNvPr id="0" name=""/>
        <dsp:cNvSpPr/>
      </dsp:nvSpPr>
      <dsp:spPr>
        <a:xfrm>
          <a:off x="538270" y="366559"/>
          <a:ext cx="7802825" cy="733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1. Part 1 (ex. Introduction)</a:t>
          </a:r>
          <a:endParaRPr lang="en-ID" sz="2900" kern="1200" dirty="0"/>
        </a:p>
      </dsp:txBody>
      <dsp:txXfrm>
        <a:off x="538270" y="366559"/>
        <a:ext cx="7802825" cy="733500"/>
      </dsp:txXfrm>
    </dsp:sp>
    <dsp:sp modelId="{DC536C85-14E1-4C65-9F74-A8A12998730F}">
      <dsp:nvSpPr>
        <dsp:cNvPr id="0" name=""/>
        <dsp:cNvSpPr/>
      </dsp:nvSpPr>
      <dsp:spPr>
        <a:xfrm>
          <a:off x="79832" y="274871"/>
          <a:ext cx="916875" cy="916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FCBFB-3718-4E8B-AF20-C3EAAE06E80D}">
      <dsp:nvSpPr>
        <dsp:cNvPr id="0" name=""/>
        <dsp:cNvSpPr/>
      </dsp:nvSpPr>
      <dsp:spPr>
        <a:xfrm>
          <a:off x="958803" y="1467000"/>
          <a:ext cx="7382293" cy="733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2. Part 2 (ex. Method / Review Method)</a:t>
          </a:r>
          <a:endParaRPr lang="en-ID" sz="2900" kern="1200" dirty="0"/>
        </a:p>
      </dsp:txBody>
      <dsp:txXfrm>
        <a:off x="958803" y="1467000"/>
        <a:ext cx="7382293" cy="733500"/>
      </dsp:txXfrm>
    </dsp:sp>
    <dsp:sp modelId="{AEB3F8FD-BA32-4846-A90C-CD80DCCB98AC}">
      <dsp:nvSpPr>
        <dsp:cNvPr id="0" name=""/>
        <dsp:cNvSpPr/>
      </dsp:nvSpPr>
      <dsp:spPr>
        <a:xfrm>
          <a:off x="500365" y="1375313"/>
          <a:ext cx="916875" cy="916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B8D6C-E4C9-4DBC-9186-AFC392D7B6D0}">
      <dsp:nvSpPr>
        <dsp:cNvPr id="0" name=""/>
        <dsp:cNvSpPr/>
      </dsp:nvSpPr>
      <dsp:spPr>
        <a:xfrm>
          <a:off x="958803" y="2567441"/>
          <a:ext cx="7382293" cy="733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3. Part 3 (ex. Result and Discussion)</a:t>
          </a:r>
          <a:endParaRPr lang="en-ID" sz="2900" kern="1200" dirty="0"/>
        </a:p>
      </dsp:txBody>
      <dsp:txXfrm>
        <a:off x="958803" y="2567441"/>
        <a:ext cx="7382293" cy="733500"/>
      </dsp:txXfrm>
    </dsp:sp>
    <dsp:sp modelId="{5C9BBCFF-C2E4-4012-A8C5-1A57CD88581B}">
      <dsp:nvSpPr>
        <dsp:cNvPr id="0" name=""/>
        <dsp:cNvSpPr/>
      </dsp:nvSpPr>
      <dsp:spPr>
        <a:xfrm>
          <a:off x="500365" y="2475754"/>
          <a:ext cx="916875" cy="916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AB34A-941A-4D60-AE8D-42FEB75FFFA2}">
      <dsp:nvSpPr>
        <dsp:cNvPr id="0" name=""/>
        <dsp:cNvSpPr/>
      </dsp:nvSpPr>
      <dsp:spPr>
        <a:xfrm>
          <a:off x="538270" y="3667883"/>
          <a:ext cx="7802825" cy="733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4. Part 4 (ex. Conclusion)</a:t>
          </a:r>
          <a:endParaRPr lang="en-ID" sz="2900" kern="1200" dirty="0"/>
        </a:p>
      </dsp:txBody>
      <dsp:txXfrm>
        <a:off x="538270" y="3667883"/>
        <a:ext cx="7802825" cy="733500"/>
      </dsp:txXfrm>
    </dsp:sp>
    <dsp:sp modelId="{36E0E973-7066-425B-9507-94F4BDA965FD}">
      <dsp:nvSpPr>
        <dsp:cNvPr id="0" name=""/>
        <dsp:cNvSpPr/>
      </dsp:nvSpPr>
      <dsp:spPr>
        <a:xfrm>
          <a:off x="79832" y="3576195"/>
          <a:ext cx="916875" cy="916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489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241852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241852" y="3621917"/>
            <a:ext cx="827598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rebuchet MS" panose="020B0603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36C468F-1655-9488-98BB-2688B5A0CF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1" y="3120887"/>
            <a:ext cx="3339548" cy="3091069"/>
          </a:xfrm>
          <a:prstGeom prst="ellipse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(team or team leader photo)</a:t>
            </a:r>
            <a:endParaRPr lang="en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640004"/>
            <a:ext cx="10515600" cy="114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15473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278860" y="2102023"/>
            <a:ext cx="552098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944860" y="-450677"/>
            <a:ext cx="552098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4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 panose="020B0603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75861" y="681037"/>
            <a:ext cx="10754139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75861" y="180257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 panose="020B0603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6172200" y="180257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rebuchet MS" panose="020B0603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rebuchet MS" panose="020B0603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683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rebuchet MS" panose="020B0603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Berlin Sans FB" panose="020E0602020502020306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rebuchet MS" panose="020B0603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9406F1-3B2C-171E-EE64-8F90C70F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51" y="1041400"/>
            <a:ext cx="11155491" cy="1843314"/>
          </a:xfrm>
        </p:spPr>
        <p:txBody>
          <a:bodyPr/>
          <a:lstStyle/>
          <a:p>
            <a:pPr algn="l"/>
            <a:r>
              <a:rPr lang="en-US" dirty="0">
                <a:latin typeface="Berlin Sans FB" panose="020E0602020502020306" pitchFamily="34" charset="0"/>
              </a:rPr>
              <a:t>TITLE OF PRESENTATION</a:t>
            </a:r>
            <a:endParaRPr lang="en-ID" dirty="0">
              <a:latin typeface="Berlin Sans FB" panose="020E0602020502020306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0854082-5D49-7535-26FC-0C1F039C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51" y="3429000"/>
            <a:ext cx="8275983" cy="1655762"/>
          </a:xfrm>
        </p:spPr>
        <p:txBody>
          <a:bodyPr/>
          <a:lstStyle/>
          <a:p>
            <a:pPr algn="l"/>
            <a:r>
              <a:rPr lang="en-US" dirty="0">
                <a:latin typeface="Arial Narrow" panose="020B0606020202030204" pitchFamily="34" charset="0"/>
              </a:rPr>
              <a:t>(Authors)</a:t>
            </a:r>
          </a:p>
          <a:p>
            <a:pPr algn="l"/>
            <a:r>
              <a:rPr lang="en-US" dirty="0">
                <a:latin typeface="Arial Narrow" panose="020B0606020202030204" pitchFamily="34" charset="0"/>
              </a:rPr>
              <a:t>(Author affiliations)</a:t>
            </a:r>
            <a:endParaRPr lang="en-ID" dirty="0">
              <a:latin typeface="Arial Narrow" panose="020B060602020203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C7DE767-8F27-2FC8-1AF4-B85A7C526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EE5A11-D67E-EF5F-4963-E44326061739}"/>
              </a:ext>
            </a:extLst>
          </p:cNvPr>
          <p:cNvSpPr/>
          <p:nvPr/>
        </p:nvSpPr>
        <p:spPr>
          <a:xfrm>
            <a:off x="9077504" y="4922079"/>
            <a:ext cx="2405742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Team or team leader photo</a:t>
            </a:r>
            <a:endParaRPr lang="en-ID" sz="1800" b="1" dirty="0"/>
          </a:p>
        </p:txBody>
      </p:sp>
      <p:pic>
        <p:nvPicPr>
          <p:cNvPr id="1028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4ABD8EC-D9A4-F709-9B80-3F81C278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904814"/>
            <a:ext cx="10515600" cy="1048372"/>
          </a:xfrm>
        </p:spPr>
        <p:txBody>
          <a:bodyPr/>
          <a:lstStyle/>
          <a:p>
            <a:r>
              <a:rPr lang="en-US" dirty="0"/>
              <a:t>OUTLINE </a:t>
            </a:r>
            <a:endParaRPr lang="en-ID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B51CFFA5-D849-2A2A-B3C9-83299F749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176656"/>
              </p:ext>
            </p:extLst>
          </p:nvPr>
        </p:nvGraphicFramePr>
        <p:xfrm>
          <a:off x="3316513" y="1219200"/>
          <a:ext cx="8407401" cy="476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E4AE8B0-BE80-C0BA-CA0C-77E033F3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(Part 1)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684EFB3-C04B-411D-FCE7-D22E228C6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or main idea of the part 1 presentation  </a:t>
            </a:r>
            <a:endParaRPr lang="en-ID" dirty="0"/>
          </a:p>
        </p:txBody>
      </p:sp>
      <p:pic>
        <p:nvPicPr>
          <p:cNvPr id="5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A6551C1-1CD4-65D8-6585-D34429EB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4B4799-BC65-116E-627A-0E6C17630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(slide contents)</a:t>
            </a:r>
            <a:endParaRPr lang="en-ID" dirty="0"/>
          </a:p>
        </p:txBody>
      </p:sp>
      <p:pic>
        <p:nvPicPr>
          <p:cNvPr id="6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CEBF84-7464-9E55-4C4F-4E5578ED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(Part 2)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1A2532-B1D5-6F54-959F-3F17ACFF7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or main idea of the part 2 presentation</a:t>
            </a:r>
            <a:endParaRPr lang="en-ID" dirty="0"/>
          </a:p>
        </p:txBody>
      </p:sp>
      <p:pic>
        <p:nvPicPr>
          <p:cNvPr id="6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A6551C1-1CD4-65D8-6585-D34429EB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4B4799-BC65-116E-627A-0E6C17630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(slide contents)</a:t>
            </a:r>
            <a:endParaRPr lang="en-ID" dirty="0"/>
          </a:p>
        </p:txBody>
      </p:sp>
      <p:pic>
        <p:nvPicPr>
          <p:cNvPr id="6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3694C29-B4B9-A2C1-B6EF-A64A52CE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6151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37997D-C185-4E17-F493-C9D7B554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6" name="Picture 4" descr="C:\Users\ADDLAB~1\AppData\Local\Temp\Rar$DRa6368.32840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DLAB~1\AppData\Local\Temp\Rar$DRa6368.35045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14"/>
            <a:ext cx="1219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101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Berlin Sans FB</vt:lpstr>
      <vt:lpstr>Trebuchet MS</vt:lpstr>
      <vt:lpstr>Office Theme</vt:lpstr>
      <vt:lpstr>TITLE OF PRESENTATION</vt:lpstr>
      <vt:lpstr>OUTLINE </vt:lpstr>
      <vt:lpstr>(Part 1)</vt:lpstr>
      <vt:lpstr>Title of the slide</vt:lpstr>
      <vt:lpstr>(Part 2)</vt:lpstr>
      <vt:lpstr>Title of the slide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Sruti  Listra Adrenalin</dc:creator>
  <cp:lastModifiedBy>ADD LAB</cp:lastModifiedBy>
  <cp:revision>5</cp:revision>
  <dcterms:created xsi:type="dcterms:W3CDTF">2021-07-12T06:49:16Z</dcterms:created>
  <dcterms:modified xsi:type="dcterms:W3CDTF">2023-04-06T05:12:42Z</dcterms:modified>
</cp:coreProperties>
</file>